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F3CE5-B9E4-4C84-9669-6BB9CBA85EB5}" v="98" dt="2023-08-16T11:56:18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382294"/>
            <a:ext cx="11652649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kvinnosjukdomar och förlossning,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31630"/>
              </p:ext>
            </p:extLst>
          </p:nvPr>
        </p:nvGraphicFramePr>
        <p:xfrm>
          <a:off x="377164" y="1263343"/>
          <a:ext cx="11172684" cy="207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007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583193668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dirty="0"/>
                        <a:t>Graviditetsvecka</a:t>
                      </a:r>
                      <a:r>
                        <a:rPr lang="sv-SE" sz="1800" baseline="0" dirty="0"/>
                        <a:t> 41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Mödrahälsovård 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Riktlinje: uppföljning, uppdatering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Initiering, nominering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Kontinuerlig NAG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Framtagande av kunskapsstöd inom basprogram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Kartläggning, gapanalys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Q4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Förvaltning, uppdatering, nyproduktion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Rapport på Vården i siffror (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Planering och 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Q1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2307284" y="1731271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5027566" y="175358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7950040" y="1746806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621F344-EADA-987C-A24D-37B234645973}"/>
              </a:ext>
            </a:extLst>
          </p:cNvPr>
          <p:cNvSpPr txBox="1"/>
          <p:nvPr/>
        </p:nvSpPr>
        <p:spPr>
          <a:xfrm>
            <a:off x="377164" y="5464879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3FB2C90-9766-9148-BC11-7E1A83F89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95101"/>
              </p:ext>
            </p:extLst>
          </p:nvPr>
        </p:nvGraphicFramePr>
        <p:xfrm>
          <a:off x="377164" y="3333624"/>
          <a:ext cx="11172684" cy="190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007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822559">
                  <a:extLst>
                    <a:ext uri="{9D8B030D-6E8A-4147-A177-3AD203B41FA5}">
                      <a16:colId xmlns:a16="http://schemas.microsoft.com/office/drawing/2014/main" val="583193668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dirty="0"/>
                        <a:t>Graviditet med hög risk för sviktande placentafunktion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u="non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Benign gynekologisk kirurgi 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Planering för start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20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schemas.microsoft.com/office/2006/documentManagement/types"/>
    <ds:schemaRef ds:uri="http://purl.org/dc/elements/1.1/"/>
    <ds:schemaRef ds:uri="1297be99-8d8c-45a6-8832-c47c587c6bbd"/>
    <ds:schemaRef ds:uri="http://schemas.openxmlformats.org/package/2006/metadata/core-properties"/>
    <ds:schemaRef ds:uri="http://schemas.microsoft.com/office/infopath/2007/PartnerControls"/>
    <ds:schemaRef ds:uri="3c327374-d27d-40fa-b03e-3e9ceeb4050d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51355</TotalTime>
  <Words>84</Words>
  <Application>Microsoft Office PowerPoint</Application>
  <PresentationFormat>Bredbild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kvinnosjukdomar och förlossning,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473</cp:revision>
  <dcterms:created xsi:type="dcterms:W3CDTF">2020-10-02T09:15:38Z</dcterms:created>
  <dcterms:modified xsi:type="dcterms:W3CDTF">2024-02-13T12:07:44Z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