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145709515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9F3CE5-B9E4-4C84-9669-6BB9CBA85EB5}" v="98" dt="2023-08-16T11:56:18.8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4" autoAdjust="0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845" y="356499"/>
            <a:ext cx="10242957" cy="635926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sz="4000" dirty="0"/>
              <a:t>NPO mag- och tarmsjukdomar, insatsområden 2024 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21256"/>
              </p:ext>
            </p:extLst>
          </p:nvPr>
        </p:nvGraphicFramePr>
        <p:xfrm>
          <a:off x="377164" y="1324303"/>
          <a:ext cx="11073155" cy="2055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751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334835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143163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265007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  <a:gridCol w="2184399">
                  <a:extLst>
                    <a:ext uri="{9D8B030D-6E8A-4147-A177-3AD203B41FA5}">
                      <a16:colId xmlns:a16="http://schemas.microsoft.com/office/drawing/2014/main" val="1023448787"/>
                    </a:ext>
                  </a:extLst>
                </a:gridCol>
              </a:tblGrid>
              <a:tr h="769342">
                <a:tc>
                  <a:txBody>
                    <a:bodyPr/>
                    <a:lstStyle/>
                    <a:p>
                      <a:r>
                        <a:rPr lang="sv-SE" sz="1800" dirty="0"/>
                        <a:t>Levercirros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Inflammatorisk tarmsjukdom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Appendicit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Gallstenssjukdom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Tarmsvikt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1285699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Vårdprogram, uppföljning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Min vårdplan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Vårdprogram och vårdförlopp, uppföljning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Publicering 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Vårdprogram, uppföljning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Eventuellt </a:t>
                      </a:r>
                      <a:r>
                        <a:rPr kumimoji="0" lang="sv-S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uppföljning på Vården 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 siffror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Initiering Q1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graphicFrame>
        <p:nvGraphicFramePr>
          <p:cNvPr id="2" name="Tabell 4">
            <a:extLst>
              <a:ext uri="{FF2B5EF4-FFF2-40B4-BE49-F238E27FC236}">
                <a16:creationId xmlns:a16="http://schemas.microsoft.com/office/drawing/2014/main" id="{64BEB5A7-97D8-7700-C3B9-F07007C6B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948862"/>
              </p:ext>
            </p:extLst>
          </p:nvPr>
        </p:nvGraphicFramePr>
        <p:xfrm>
          <a:off x="377164" y="3379344"/>
          <a:ext cx="11093475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7808">
                  <a:extLst>
                    <a:ext uri="{9D8B030D-6E8A-4147-A177-3AD203B41FA5}">
                      <a16:colId xmlns:a16="http://schemas.microsoft.com/office/drawing/2014/main" val="2758536402"/>
                    </a:ext>
                  </a:extLst>
                </a:gridCol>
                <a:gridCol w="2229852">
                  <a:extLst>
                    <a:ext uri="{9D8B030D-6E8A-4147-A177-3AD203B41FA5}">
                      <a16:colId xmlns:a16="http://schemas.microsoft.com/office/drawing/2014/main" val="656477922"/>
                    </a:ext>
                  </a:extLst>
                </a:gridCol>
                <a:gridCol w="2229853">
                  <a:extLst>
                    <a:ext uri="{9D8B030D-6E8A-4147-A177-3AD203B41FA5}">
                      <a16:colId xmlns:a16="http://schemas.microsoft.com/office/drawing/2014/main" val="2827978149"/>
                    </a:ext>
                  </a:extLst>
                </a:gridCol>
                <a:gridCol w="2269958">
                  <a:extLst>
                    <a:ext uri="{9D8B030D-6E8A-4147-A177-3AD203B41FA5}">
                      <a16:colId xmlns:a16="http://schemas.microsoft.com/office/drawing/2014/main" val="4294293837"/>
                    </a:ext>
                  </a:extLst>
                </a:gridCol>
                <a:gridCol w="2186004">
                  <a:extLst>
                    <a:ext uri="{9D8B030D-6E8A-4147-A177-3AD203B41FA5}">
                      <a16:colId xmlns:a16="http://schemas.microsoft.com/office/drawing/2014/main" val="26268120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Kunskapsstöd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985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Produktion av tre kunskapsstöd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Revidering av fyra kunskapsstöd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4014995" y="1718047"/>
            <a:ext cx="703355" cy="3247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1724509" y="1718047"/>
            <a:ext cx="677334" cy="3247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78D77E39-2BCE-2F34-360A-D110FA4B7FCE}"/>
              </a:ext>
            </a:extLst>
          </p:cNvPr>
          <p:cNvSpPr/>
          <p:nvPr/>
        </p:nvSpPr>
        <p:spPr>
          <a:xfrm>
            <a:off x="6173138" y="1707534"/>
            <a:ext cx="703355" cy="3247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NAG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410F9587-74FF-2A65-5EFF-08C3EF598DB7}"/>
              </a:ext>
            </a:extLst>
          </p:cNvPr>
          <p:cNvSpPr/>
          <p:nvPr/>
        </p:nvSpPr>
        <p:spPr>
          <a:xfrm rot="10800000" flipV="1">
            <a:off x="8460050" y="1699051"/>
            <a:ext cx="703355" cy="3247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NAG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449A5629-ECCF-1C7F-2134-D8B5C5265251}"/>
              </a:ext>
            </a:extLst>
          </p:cNvPr>
          <p:cNvSpPr/>
          <p:nvPr/>
        </p:nvSpPr>
        <p:spPr>
          <a:xfrm>
            <a:off x="10647790" y="1697022"/>
            <a:ext cx="703355" cy="3247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NAG</a:t>
            </a:r>
            <a:endParaRPr kumimoji="0" lang="sv-SE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D96FAF29-23D7-8C3F-5F58-70EFB6D8A85E}"/>
              </a:ext>
            </a:extLst>
          </p:cNvPr>
          <p:cNvSpPr txBox="1"/>
          <p:nvPr/>
        </p:nvSpPr>
        <p:spPr>
          <a:xfrm>
            <a:off x="282425" y="5723291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47496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5B2398-3A3E-4519-9886-B3DCC2BBDCB9}">
  <ds:schemaRefs>
    <ds:schemaRef ds:uri="http://purl.org/dc/elements/1.1/"/>
    <ds:schemaRef ds:uri="3c327374-d27d-40fa-b03e-3e9ceeb4050d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297be99-8d8c-45a6-8832-c47c587c6bbd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51187</TotalTime>
  <Words>63</Words>
  <Application>Microsoft Office PowerPoint</Application>
  <PresentationFormat>Bredbild</PresentationFormat>
  <Paragraphs>27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   NPO mag- och tarmsjukdomar, insatsområden 2024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454</cp:revision>
  <dcterms:created xsi:type="dcterms:W3CDTF">2020-10-02T09:15:38Z</dcterms:created>
  <dcterms:modified xsi:type="dcterms:W3CDTF">2024-02-13T13:03:45Z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