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1" autoAdjust="0"/>
    <p:restoredTop sz="93544" autoAdjust="0"/>
  </p:normalViewPr>
  <p:slideViewPr>
    <p:cSldViewPr snapToGrid="0" snapToObjects="1">
      <p:cViewPr varScale="1">
        <p:scale>
          <a:sx n="106" d="100"/>
          <a:sy n="106" d="100"/>
        </p:scale>
        <p:origin x="10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164025"/>
            <a:ext cx="7332319" cy="635926"/>
          </a:xfrm>
        </p:spPr>
        <p:txBody>
          <a:bodyPr>
            <a:no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NPO tandvård,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43096"/>
              </p:ext>
            </p:extLst>
          </p:nvPr>
        </p:nvGraphicFramePr>
        <p:xfrm>
          <a:off x="377165" y="991807"/>
          <a:ext cx="11073155" cy="2110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677602">
                <a:tc>
                  <a:txBody>
                    <a:bodyPr/>
                    <a:lstStyle/>
                    <a:p>
                      <a:r>
                        <a:rPr lang="sv-SE" sz="1800" dirty="0"/>
                        <a:t>Antibiotika i tandvården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Dental erosion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Dentala implantat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Karies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Äldres munhälsa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755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Diskussion har skett med Läkemedelsverket kring ägandeskap av riktlinjer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Kunskapsstöd kommer att arbetas fram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Rapport klar. Rapporten har genererat förslag till ny klassificeringsmodell för dentala erosioner </a:t>
                      </a: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på primära och permanenta tänder (vuxna och barn)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Arbete pågår med att få in data och generera rapporter i kvalitetsregistret </a:t>
                      </a:r>
                      <a:r>
                        <a:rPr kumimoji="0"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SKaPa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Uppstartsmöte 2023-09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Uppdragsbeskrivningen förtydligas och avgränsas?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Diskussion pågår kring en rapport som speglar en sammanställning av de slutsatser de kommit fram till inom arbetsgruppen.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912854"/>
              </p:ext>
            </p:extLst>
          </p:nvPr>
        </p:nvGraphicFramePr>
        <p:xfrm>
          <a:off x="356845" y="3101969"/>
          <a:ext cx="11093475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852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256639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39594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256905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  <a:gridCol w="2180485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609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Tandvårdens läkemedel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5506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Tandvårdens läkemedel är en produkt som kan rymmas inom kunskapsstyrningen. Det blir ett eget unikt format.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sv-S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019330" y="132921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738496" y="1329210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A7ECB4AC-4F71-708A-36E2-D0C84996307E}"/>
              </a:ext>
            </a:extLst>
          </p:cNvPr>
          <p:cNvSpPr/>
          <p:nvPr/>
        </p:nvSpPr>
        <p:spPr>
          <a:xfrm>
            <a:off x="10638409" y="1372802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0FFD5AAC-0904-5219-31C8-534D21897CEA}"/>
              </a:ext>
            </a:extLst>
          </p:cNvPr>
          <p:cNvSpPr/>
          <p:nvPr/>
        </p:nvSpPr>
        <p:spPr>
          <a:xfrm>
            <a:off x="8492152" y="135931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685AE17B-8CD3-E139-DD10-6FFFA2BF37F4}"/>
              </a:ext>
            </a:extLst>
          </p:cNvPr>
          <p:cNvSpPr/>
          <p:nvPr/>
        </p:nvSpPr>
        <p:spPr>
          <a:xfrm>
            <a:off x="6255741" y="135931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0A8F94DB-ADAF-5E9E-A5B1-6BB3135425CE}"/>
              </a:ext>
            </a:extLst>
          </p:cNvPr>
          <p:cNvSpPr/>
          <p:nvPr/>
        </p:nvSpPr>
        <p:spPr>
          <a:xfrm>
            <a:off x="1716889" y="342900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D04FFE4-F250-AD72-147C-8574E3D1E686}"/>
              </a:ext>
            </a:extLst>
          </p:cNvPr>
          <p:cNvSpPr txBox="1"/>
          <p:nvPr/>
        </p:nvSpPr>
        <p:spPr>
          <a:xfrm>
            <a:off x="377164" y="5851414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11</TotalTime>
  <Words>129</Words>
  <Application>Microsoft Office PowerPoint</Application>
  <PresentationFormat>Bredbild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tandvård,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458</cp:revision>
  <dcterms:created xsi:type="dcterms:W3CDTF">2020-10-02T09:15:38Z</dcterms:created>
  <dcterms:modified xsi:type="dcterms:W3CDTF">2024-02-12T12:55:26Z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